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9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02.01.2026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C50A753B-EDB5-22F1-A7FA-1C1DE319C2A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648" b="11898"/>
          <a:stretch/>
        </p:blipFill>
        <p:spPr>
          <a:xfrm>
            <a:off x="-1" y="512137"/>
            <a:ext cx="9144001" cy="5793414"/>
          </a:xfrm>
        </p:spPr>
      </p:pic>
      <p:sp>
        <p:nvSpPr>
          <p:cNvPr id="8" name="Sprechblase: rechteckig mit abgerundeten Ecken 7">
            <a:extLst>
              <a:ext uri="{FF2B5EF4-FFF2-40B4-BE49-F238E27FC236}">
                <a16:creationId xmlns:a16="http://schemas.microsoft.com/office/drawing/2014/main" id="{D14ED1DA-4A49-20B1-8721-BFD0C548EEF8}"/>
              </a:ext>
            </a:extLst>
          </p:cNvPr>
          <p:cNvSpPr/>
          <p:nvPr/>
        </p:nvSpPr>
        <p:spPr>
          <a:xfrm>
            <a:off x="1587105" y="1283837"/>
            <a:ext cx="1303098" cy="1081014"/>
          </a:xfrm>
          <a:prstGeom prst="wedgeRoundRectCallout">
            <a:avLst>
              <a:gd name="adj1" fmla="val -68288"/>
              <a:gd name="adj2" fmla="val 2154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Ihr erstellt heute eure eigene kleine Website – mit Foto und euren Interessen.</a:t>
            </a:r>
          </a:p>
        </p:txBody>
      </p:sp>
      <p:sp>
        <p:nvSpPr>
          <p:cNvPr id="9" name="Denkblase: wolkenförmig 8">
            <a:extLst>
              <a:ext uri="{FF2B5EF4-FFF2-40B4-BE49-F238E27FC236}">
                <a16:creationId xmlns:a16="http://schemas.microsoft.com/office/drawing/2014/main" id="{A9B37748-A2AC-FB0B-8C34-4FD0233EB91F}"/>
              </a:ext>
            </a:extLst>
          </p:cNvPr>
          <p:cNvSpPr/>
          <p:nvPr/>
        </p:nvSpPr>
        <p:spPr>
          <a:xfrm>
            <a:off x="5048676" y="777304"/>
            <a:ext cx="1586109" cy="1013065"/>
          </a:xfrm>
          <a:prstGeom prst="cloudCallout">
            <a:avLst>
              <a:gd name="adj1" fmla="val -16333"/>
              <a:gd name="adj2" fmla="val 742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Das ist doch kalter Kaffee! Das können wir längst.</a:t>
            </a:r>
          </a:p>
        </p:txBody>
      </p:sp>
      <p:sp>
        <p:nvSpPr>
          <p:cNvPr id="10" name="Denkblase: wolkenförmig 9">
            <a:extLst>
              <a:ext uri="{FF2B5EF4-FFF2-40B4-BE49-F238E27FC236}">
                <a16:creationId xmlns:a16="http://schemas.microsoft.com/office/drawing/2014/main" id="{6AD08517-59B8-615B-E8D3-658C07D086D4}"/>
              </a:ext>
            </a:extLst>
          </p:cNvPr>
          <p:cNvSpPr/>
          <p:nvPr/>
        </p:nvSpPr>
        <p:spPr>
          <a:xfrm>
            <a:off x="2980124" y="364325"/>
            <a:ext cx="1962421" cy="1253776"/>
          </a:xfrm>
          <a:prstGeom prst="cloudCallout">
            <a:avLst>
              <a:gd name="adj1" fmla="val -8997"/>
              <a:gd name="adj2" fmla="val 721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Oh, </a:t>
            </a:r>
            <a:r>
              <a:rPr lang="de-DE" sz="105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! Ich baue einfach an meinem eigenen HTML-Projekt weiter!</a:t>
            </a:r>
          </a:p>
        </p:txBody>
      </p:sp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B92B4937-8C42-3D04-D421-B15A9D903837}"/>
              </a:ext>
            </a:extLst>
          </p:cNvPr>
          <p:cNvSpPr/>
          <p:nvPr/>
        </p:nvSpPr>
        <p:spPr>
          <a:xfrm>
            <a:off x="7100702" y="1097171"/>
            <a:ext cx="1860540" cy="753624"/>
          </a:xfrm>
          <a:prstGeom prst="wedgeRoundRectCallout">
            <a:avLst>
              <a:gd name="adj1" fmla="val -41409"/>
              <a:gd name="adj2" fmla="val 9915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Die Fotos habe ich eingefügt, aber wie kann ich sie platzieren?</a:t>
            </a:r>
          </a:p>
        </p:txBody>
      </p:sp>
      <p:sp>
        <p:nvSpPr>
          <p:cNvPr id="14" name="Denkblase: wolkenförmig 13">
            <a:extLst>
              <a:ext uri="{FF2B5EF4-FFF2-40B4-BE49-F238E27FC236}">
                <a16:creationId xmlns:a16="http://schemas.microsoft.com/office/drawing/2014/main" id="{BECDE92F-BB1E-9E42-D7BF-BBE15E6DF700}"/>
              </a:ext>
            </a:extLst>
          </p:cNvPr>
          <p:cNvSpPr/>
          <p:nvPr/>
        </p:nvSpPr>
        <p:spPr>
          <a:xfrm>
            <a:off x="4619840" y="3418550"/>
            <a:ext cx="2148513" cy="1253776"/>
          </a:xfrm>
          <a:prstGeom prst="cloudCallout">
            <a:avLst>
              <a:gd name="adj1" fmla="val -39176"/>
              <a:gd name="adj2" fmla="val 5596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Einige haben die Trennung von Inhalt, Struktur und Layout noch gar nicht verstanden …</a:t>
            </a:r>
          </a:p>
        </p:txBody>
      </p:sp>
      <p:sp>
        <p:nvSpPr>
          <p:cNvPr id="15" name="Sprechblase: rechteckig mit abgerundeten Ecken 14">
            <a:extLst>
              <a:ext uri="{FF2B5EF4-FFF2-40B4-BE49-F238E27FC236}">
                <a16:creationId xmlns:a16="http://schemas.microsoft.com/office/drawing/2014/main" id="{B23201B1-B8ED-804E-A876-F2A838EB616F}"/>
              </a:ext>
            </a:extLst>
          </p:cNvPr>
          <p:cNvSpPr/>
          <p:nvPr/>
        </p:nvSpPr>
        <p:spPr>
          <a:xfrm>
            <a:off x="560000" y="5240968"/>
            <a:ext cx="1678654" cy="822769"/>
          </a:xfrm>
          <a:prstGeom prst="wedgeRoundRectCallout">
            <a:avLst>
              <a:gd name="adj1" fmla="val 9347"/>
              <a:gd name="adj2" fmla="val -6654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Wie speichere ich das denn richtig? Warum zeigt der Browser nichts an?</a:t>
            </a: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DE8DE5A1-E4C1-9FDB-A9FC-BA3EEB4A5F85}"/>
              </a:ext>
            </a:extLst>
          </p:cNvPr>
          <p:cNvSpPr/>
          <p:nvPr/>
        </p:nvSpPr>
        <p:spPr>
          <a:xfrm>
            <a:off x="7317441" y="5319232"/>
            <a:ext cx="1583416" cy="822769"/>
          </a:xfrm>
          <a:prstGeom prst="wedgeRoundRectCallout">
            <a:avLst>
              <a:gd name="adj1" fmla="val -70738"/>
              <a:gd name="adj2" fmla="val -4516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Ich würde das ganz anders machen – mit einem Content-Management-System.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7B1D54D-BA1E-3070-90AE-4A5154D72AA8}"/>
              </a:ext>
            </a:extLst>
          </p:cNvPr>
          <p:cNvSpPr txBox="1"/>
          <p:nvPr/>
        </p:nvSpPr>
        <p:spPr>
          <a:xfrm>
            <a:off x="7484970" y="6604077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96</Words>
  <Application>Microsoft Office PowerPoint</Application>
  <PresentationFormat>Bildschirmpräsentation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8</cp:revision>
  <dcterms:created xsi:type="dcterms:W3CDTF">2025-12-15T10:29:01Z</dcterms:created>
  <dcterms:modified xsi:type="dcterms:W3CDTF">2026-01-02T19:00:13Z</dcterms:modified>
</cp:coreProperties>
</file>